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30e8d64d9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130e8d64d9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130e8d64d9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130e8d64d9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130e8d64d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130e8d64d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130e8d64d9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130e8d64d9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130e8d64d9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130e8d64d9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130e8d64d9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130e8d64d9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130e8d64d9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130e8d64d9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130e8d64d9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130e8d64d9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30e8d64d9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30e8d64d9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30e8d64d9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130e8d64d9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29908" y="669350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1509"/>
              <a:buNone/>
            </a:pPr>
            <a:r>
              <a:t/>
            </a:r>
            <a:endParaRPr sz="475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1509"/>
              <a:buNone/>
            </a:pPr>
            <a:r>
              <a:t/>
            </a:r>
            <a:endParaRPr sz="475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3868"/>
              <a:buNone/>
            </a:pPr>
            <a:r>
              <a:rPr lang="en" sz="3755">
                <a:solidFill>
                  <a:srgbClr val="99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Internal Evaluation-I</a:t>
            </a:r>
            <a:endParaRPr sz="3755">
              <a:solidFill>
                <a:srgbClr val="990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4502"/>
              <a:buNone/>
            </a:pPr>
            <a:r>
              <a:rPr lang="en" sz="3311">
                <a:latin typeface="Times New Roman"/>
                <a:ea typeface="Times New Roman"/>
                <a:cs typeface="Times New Roman"/>
                <a:sym typeface="Times New Roman"/>
              </a:rPr>
              <a:t>Subject Name: Micropro</a:t>
            </a:r>
            <a:r>
              <a:rPr lang="en" sz="3311">
                <a:latin typeface="Times New Roman"/>
                <a:ea typeface="Times New Roman"/>
                <a:cs typeface="Times New Roman"/>
                <a:sym typeface="Times New Roman"/>
              </a:rPr>
              <a:t>ce</a:t>
            </a:r>
            <a:r>
              <a:rPr lang="en" sz="3311">
                <a:latin typeface="Times New Roman"/>
                <a:ea typeface="Times New Roman"/>
                <a:cs typeface="Times New Roman"/>
                <a:sym typeface="Times New Roman"/>
              </a:rPr>
              <a:t>ssor Architecture</a:t>
            </a:r>
            <a:endParaRPr sz="331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74502"/>
              <a:buNone/>
            </a:pPr>
            <a:r>
              <a:rPr lang="en" sz="3311">
                <a:latin typeface="Times New Roman"/>
                <a:ea typeface="Times New Roman"/>
                <a:cs typeface="Times New Roman"/>
                <a:sym typeface="Times New Roman"/>
              </a:rPr>
              <a:t>Subject Code: BCE4301</a:t>
            </a:r>
            <a:endParaRPr sz="331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3868"/>
              <a:buNone/>
            </a:pPr>
            <a:r>
              <a:rPr lang="en" sz="3755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</a:t>
            </a:r>
            <a:r>
              <a:rPr b="1" lang="en" sz="3755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History </a:t>
            </a:r>
            <a:r>
              <a:rPr b="1" lang="en" sz="3755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b="1" lang="en" sz="3755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 Processor</a:t>
            </a:r>
            <a:endParaRPr b="1" sz="3755"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640850"/>
            <a:ext cx="85206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600">
                <a:latin typeface="Times New Roman"/>
                <a:ea typeface="Times New Roman"/>
                <a:cs typeface="Times New Roman"/>
                <a:sym typeface="Times New Roman"/>
              </a:rPr>
              <a:t>Name: Suraj Dalvi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Roll number: </a:t>
            </a: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SYCOA44</a:t>
            </a: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-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Div: A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250" y="152400"/>
            <a:ext cx="774192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2"/>
          <p:cNvSpPr/>
          <p:nvPr/>
        </p:nvSpPr>
        <p:spPr>
          <a:xfrm>
            <a:off x="7268750" y="397700"/>
            <a:ext cx="1313400" cy="74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/>
        </p:nvSpPr>
        <p:spPr>
          <a:xfrm>
            <a:off x="4209900" y="2400300"/>
            <a:ext cx="432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3"/>
          <p:cNvSpPr txBox="1"/>
          <p:nvPr/>
        </p:nvSpPr>
        <p:spPr>
          <a:xfrm>
            <a:off x="3083600" y="2047400"/>
            <a:ext cx="4430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9900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 You !</a:t>
            </a:r>
            <a:endParaRPr b="1" sz="4000">
              <a:solidFill>
                <a:srgbClr val="9900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500" y="152400"/>
            <a:ext cx="651547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975" y="0"/>
            <a:ext cx="651547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925" y="152400"/>
            <a:ext cx="651547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325" y="112625"/>
            <a:ext cx="6853156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025" y="152400"/>
            <a:ext cx="8397573" cy="46507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/>
          <p:nvPr/>
        </p:nvSpPr>
        <p:spPr>
          <a:xfrm>
            <a:off x="7251325" y="397700"/>
            <a:ext cx="1376100" cy="696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38" y="152400"/>
            <a:ext cx="774192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/>
          <p:nvPr/>
        </p:nvSpPr>
        <p:spPr>
          <a:xfrm>
            <a:off x="7129425" y="397700"/>
            <a:ext cx="1313400" cy="705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38" y="189950"/>
            <a:ext cx="774192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0"/>
          <p:cNvSpPr/>
          <p:nvPr/>
        </p:nvSpPr>
        <p:spPr>
          <a:xfrm>
            <a:off x="7129425" y="397700"/>
            <a:ext cx="1262700" cy="731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38" y="182450"/>
            <a:ext cx="774192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1"/>
          <p:cNvSpPr/>
          <p:nvPr/>
        </p:nvSpPr>
        <p:spPr>
          <a:xfrm>
            <a:off x="7129425" y="397700"/>
            <a:ext cx="1271400" cy="740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